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65" r:id="rId5"/>
    <p:sldId id="259" r:id="rId6"/>
    <p:sldId id="260" r:id="rId7"/>
    <p:sldId id="261" r:id="rId8"/>
    <p:sldId id="262" r:id="rId9"/>
    <p:sldId id="263" r:id="rId10"/>
    <p:sldId id="264" r:id="rId11"/>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23" name="Retângulo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tângulo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tângulo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tângulo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tângulo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etângulo de cantos arredondados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etângulo de cantos arredondados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tângulo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ângulo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ângulo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ítulo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pt-BR" smtClean="0"/>
              <a:t>Clique para editar o estilo do título mestre</a:t>
            </a:r>
            <a:endParaRPr kumimoji="0" lang="en-US"/>
          </a:p>
        </p:txBody>
      </p:sp>
      <p:sp>
        <p:nvSpPr>
          <p:cNvPr id="9" name="Subtítulo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28" name="Espaço Reservado para Data 27"/>
          <p:cNvSpPr>
            <a:spLocks noGrp="1"/>
          </p:cNvSpPr>
          <p:nvPr>
            <p:ph type="dt" sz="half" idx="10"/>
          </p:nvPr>
        </p:nvSpPr>
        <p:spPr>
          <a:xfrm>
            <a:off x="6705600" y="4206240"/>
            <a:ext cx="960120" cy="457200"/>
          </a:xfrm>
        </p:spPr>
        <p:txBody>
          <a:bodyPr/>
          <a:lstStyle/>
          <a:p>
            <a:fld id="{CB6A9BD3-4D30-406E-9814-394DDEA1475E}" type="datetimeFigureOut">
              <a:rPr lang="pt-BR" smtClean="0"/>
              <a:t>29/01/2018</a:t>
            </a:fld>
            <a:endParaRPr lang="pt-BR"/>
          </a:p>
        </p:txBody>
      </p:sp>
      <p:sp>
        <p:nvSpPr>
          <p:cNvPr id="17" name="Espaço Reservado para Rodapé 16"/>
          <p:cNvSpPr>
            <a:spLocks noGrp="1"/>
          </p:cNvSpPr>
          <p:nvPr>
            <p:ph type="ftr" sz="quarter" idx="11"/>
          </p:nvPr>
        </p:nvSpPr>
        <p:spPr>
          <a:xfrm>
            <a:off x="5410200" y="4205288"/>
            <a:ext cx="1295400" cy="457200"/>
          </a:xfrm>
        </p:spPr>
        <p:txBody>
          <a:bodyPr/>
          <a:lstStyle/>
          <a:p>
            <a:endParaRPr lang="pt-BR"/>
          </a:p>
        </p:txBody>
      </p:sp>
      <p:sp>
        <p:nvSpPr>
          <p:cNvPr id="29" name="Espaço Reservado para Número de Slide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3CB3C84B-556F-496C-AF57-C9370652DFAD}"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CB6A9BD3-4D30-406E-9814-394DDEA1475E}" type="datetimeFigureOut">
              <a:rPr lang="pt-BR" smtClean="0"/>
              <a:t>29/01/2018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3CB3C84B-556F-496C-AF57-C9370652DFAD}"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781800" y="1143000"/>
            <a:ext cx="1905000" cy="5486400"/>
          </a:xfrm>
        </p:spPr>
        <p:txBody>
          <a:bodyPr vert="eaVer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1143000"/>
            <a:ext cx="6248400" cy="5486400"/>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CB6A9BD3-4D30-406E-9814-394DDEA1475E}" type="datetimeFigureOut">
              <a:rPr lang="pt-BR" smtClean="0"/>
              <a:t>29/01/2018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3CB3C84B-556F-496C-AF57-C9370652DFAD}"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CB6A9BD3-4D30-406E-9814-394DDEA1475E}" type="datetimeFigureOut">
              <a:rPr lang="pt-BR" smtClean="0"/>
              <a:t>29/01/2018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3CB3C84B-556F-496C-AF57-C9370652DFAD}"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p>
            <a:fld id="{CB6A9BD3-4D30-406E-9814-394DDEA1475E}" type="datetimeFigureOut">
              <a:rPr lang="pt-BR" smtClean="0"/>
              <a:t>29/01/2018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3CB3C84B-556F-496C-AF57-C9370652DFAD}"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Conteúdo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CB6A9BD3-4D30-406E-9814-394DDEA1475E}" type="datetimeFigureOut">
              <a:rPr lang="pt-BR" smtClean="0"/>
              <a:t>29/01/2018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3CB3C84B-556F-496C-AF57-C9370652DFAD}"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381000" y="1143000"/>
            <a:ext cx="8382000" cy="1069848"/>
          </a:xfrm>
        </p:spPr>
        <p:txBody>
          <a:bodyPr anchor="ctr"/>
          <a:lstStyle>
            <a:lvl1pPr>
              <a:defRPr sz="4000" b="0" i="0" cap="none" baseline="0"/>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26" name="Espaço Reservado para Data 25"/>
          <p:cNvSpPr>
            <a:spLocks noGrp="1"/>
          </p:cNvSpPr>
          <p:nvPr>
            <p:ph type="dt" sz="half" idx="10"/>
          </p:nvPr>
        </p:nvSpPr>
        <p:spPr/>
        <p:txBody>
          <a:bodyPr rtlCol="0"/>
          <a:lstStyle/>
          <a:p>
            <a:fld id="{CB6A9BD3-4D30-406E-9814-394DDEA1475E}" type="datetimeFigureOut">
              <a:rPr lang="pt-BR" smtClean="0"/>
              <a:t>29/01/2018</a:t>
            </a:fld>
            <a:endParaRPr lang="pt-BR"/>
          </a:p>
        </p:txBody>
      </p:sp>
      <p:sp>
        <p:nvSpPr>
          <p:cNvPr id="27" name="Espaço Reservado para Número de Slide 26"/>
          <p:cNvSpPr>
            <a:spLocks noGrp="1"/>
          </p:cNvSpPr>
          <p:nvPr>
            <p:ph type="sldNum" sz="quarter" idx="11"/>
          </p:nvPr>
        </p:nvSpPr>
        <p:spPr/>
        <p:txBody>
          <a:bodyPr rtlCol="0"/>
          <a:lstStyle/>
          <a:p>
            <a:fld id="{3CB3C84B-556F-496C-AF57-C9370652DFAD}" type="slidenum">
              <a:rPr lang="pt-BR" smtClean="0"/>
              <a:t>‹nº›</a:t>
            </a:fld>
            <a:endParaRPr lang="pt-BR"/>
          </a:p>
        </p:txBody>
      </p:sp>
      <p:sp>
        <p:nvSpPr>
          <p:cNvPr id="28" name="Espaço Reservado para Rodapé 27"/>
          <p:cNvSpPr>
            <a:spLocks noGrp="1"/>
          </p:cNvSpPr>
          <p:nvPr>
            <p:ph type="ftr" sz="quarter" idx="12"/>
          </p:nvPr>
        </p:nvSpPr>
        <p:spPr/>
        <p:txBody>
          <a:bodyPr rtlCol="0"/>
          <a:lstStyle/>
          <a:p>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a:xfrm>
            <a:off x="6583680" y="612648"/>
            <a:ext cx="957264" cy="457200"/>
          </a:xfrm>
        </p:spPr>
        <p:txBody>
          <a:bodyPr/>
          <a:lstStyle/>
          <a:p>
            <a:fld id="{CB6A9BD3-4D30-406E-9814-394DDEA1475E}" type="datetimeFigureOut">
              <a:rPr lang="pt-BR" smtClean="0"/>
              <a:t>29/01/2018</a:t>
            </a:fld>
            <a:endParaRPr lang="pt-BR"/>
          </a:p>
        </p:txBody>
      </p:sp>
      <p:sp>
        <p:nvSpPr>
          <p:cNvPr id="4" name="Espaço Reservado para Rodapé 3"/>
          <p:cNvSpPr>
            <a:spLocks noGrp="1"/>
          </p:cNvSpPr>
          <p:nvPr>
            <p:ph type="ftr" sz="quarter" idx="11"/>
          </p:nvPr>
        </p:nvSpPr>
        <p:spPr>
          <a:xfrm>
            <a:off x="5257800" y="612648"/>
            <a:ext cx="1325880" cy="457200"/>
          </a:xfrm>
        </p:spPr>
        <p:txBody>
          <a:bodyPr/>
          <a:lstStyle/>
          <a:p>
            <a:endParaRPr lang="pt-BR"/>
          </a:p>
        </p:txBody>
      </p:sp>
      <p:sp>
        <p:nvSpPr>
          <p:cNvPr id="5" name="Espaço Reservado para Número de Slide 4"/>
          <p:cNvSpPr>
            <a:spLocks noGrp="1"/>
          </p:cNvSpPr>
          <p:nvPr>
            <p:ph type="sldNum" sz="quarter" idx="12"/>
          </p:nvPr>
        </p:nvSpPr>
        <p:spPr>
          <a:xfrm>
            <a:off x="8174736" y="2272"/>
            <a:ext cx="762000" cy="365760"/>
          </a:xfrm>
        </p:spPr>
        <p:txBody>
          <a:bodyPr/>
          <a:lstStyle/>
          <a:p>
            <a:fld id="{3CB3C84B-556F-496C-AF57-C9370652DFAD}"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CB6A9BD3-4D30-406E-9814-394DDEA1475E}" type="datetimeFigureOut">
              <a:rPr lang="pt-BR" smtClean="0"/>
              <a:t>29/01/2018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3CB3C84B-556F-496C-AF57-C9370652DFAD}"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353496" y="1101970"/>
            <a:ext cx="3383280" cy="877824"/>
          </a:xfrm>
        </p:spPr>
        <p:txBody>
          <a:bodyPr anchor="b"/>
          <a:lstStyle>
            <a:lvl1pPr algn="l">
              <a:buNone/>
              <a:defRPr sz="1800" b="1"/>
            </a:lvl1pPr>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CB6A9BD3-4D30-406E-9814-394DDEA1475E}" type="datetimeFigureOut">
              <a:rPr lang="pt-BR" smtClean="0"/>
              <a:t>29/01/2018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3CB3C84B-556F-496C-AF57-C9370652DFAD}"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pt-BR" smtClean="0"/>
              <a:t>Clique para editar o estilo do título mestre</a:t>
            </a:r>
            <a:endParaRPr kumimoji="0" lang="en-US"/>
          </a:p>
        </p:txBody>
      </p:sp>
      <p:sp>
        <p:nvSpPr>
          <p:cNvPr id="3" name="Espaço Reservado para Imagem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pt-BR" smtClean="0"/>
              <a:t>Clique no ícone para adicionar uma imagem</a:t>
            </a:r>
            <a:endParaRPr kumimoji="0" lang="en-US" dirty="0"/>
          </a:p>
        </p:txBody>
      </p:sp>
      <p:sp>
        <p:nvSpPr>
          <p:cNvPr id="4" name="Espaço Reservado para Texto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t-BR" smtClean="0"/>
              <a:t>Clique para editar os estilos do texto mestre</a:t>
            </a:r>
          </a:p>
        </p:txBody>
      </p:sp>
      <p:sp>
        <p:nvSpPr>
          <p:cNvPr id="5" name="Espaço Reservado para Data 4"/>
          <p:cNvSpPr>
            <a:spLocks noGrp="1"/>
          </p:cNvSpPr>
          <p:nvPr>
            <p:ph type="dt" sz="half" idx="10"/>
          </p:nvPr>
        </p:nvSpPr>
        <p:spPr/>
        <p:txBody>
          <a:bodyPr/>
          <a:lstStyle/>
          <a:p>
            <a:fld id="{CB6A9BD3-4D30-406E-9814-394DDEA1475E}" type="datetimeFigureOut">
              <a:rPr lang="pt-BR" smtClean="0"/>
              <a:t>29/01/2018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3CB3C84B-556F-496C-AF57-C9370652DFAD}" type="slidenum">
              <a:rPr lang="pt-BR" smtClean="0"/>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tângulo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tângulo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tângulo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tângulo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tângulo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etângulo de cantos arredondados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etângulo de cantos arredondados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tângulo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tângulo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tângulo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tângulo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tângulo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tângulo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ço Reservado para Título 21"/>
          <p:cNvSpPr>
            <a:spLocks noGrp="1"/>
          </p:cNvSpPr>
          <p:nvPr>
            <p:ph type="title"/>
          </p:nvPr>
        </p:nvSpPr>
        <p:spPr>
          <a:xfrm>
            <a:off x="457200" y="1143000"/>
            <a:ext cx="8229600" cy="1066800"/>
          </a:xfrm>
          <a:prstGeom prst="rect">
            <a:avLst/>
          </a:prstGeom>
        </p:spPr>
        <p:txBody>
          <a:bodyPr vert="horz" anchor="ctr">
            <a:normAutofit/>
          </a:bodyPr>
          <a:lstStyle/>
          <a:p>
            <a:r>
              <a:rPr kumimoji="0" lang="pt-BR" smtClean="0"/>
              <a:t>Clique para editar o estilo do título mestre</a:t>
            </a:r>
            <a:endParaRPr kumimoji="0" lang="en-US"/>
          </a:p>
        </p:txBody>
      </p:sp>
      <p:sp>
        <p:nvSpPr>
          <p:cNvPr id="13" name="Espaço Reservado para Texto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4" name="Espaço Reservado para Data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CB6A9BD3-4D30-406E-9814-394DDEA1475E}" type="datetimeFigureOut">
              <a:rPr lang="pt-BR" smtClean="0"/>
              <a:t>29/01/2018</a:t>
            </a:fld>
            <a:endParaRPr lang="pt-BR"/>
          </a:p>
        </p:txBody>
      </p:sp>
      <p:sp>
        <p:nvSpPr>
          <p:cNvPr id="3" name="Espaço Reservado para Rodapé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pt-BR"/>
          </a:p>
        </p:txBody>
      </p:sp>
      <p:sp>
        <p:nvSpPr>
          <p:cNvPr id="23" name="Espaço Reservado para Número de Slide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3CB3C84B-556F-496C-AF57-C9370652DFAD}"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err="1" smtClean="0"/>
              <a:t>Biannca</a:t>
            </a:r>
            <a:r>
              <a:rPr lang="pt-BR" dirty="0" smtClean="0"/>
              <a:t> Alencar</a:t>
            </a:r>
            <a:endParaRPr lang="pt-BR" dirty="0"/>
          </a:p>
        </p:txBody>
      </p:sp>
      <p:sp>
        <p:nvSpPr>
          <p:cNvPr id="3" name="Subtítulo 2"/>
          <p:cNvSpPr>
            <a:spLocks noGrp="1"/>
          </p:cNvSpPr>
          <p:nvPr>
            <p:ph type="subTitle" idx="1"/>
          </p:nvPr>
        </p:nvSpPr>
        <p:spPr>
          <a:xfrm>
            <a:off x="457200" y="3899938"/>
            <a:ext cx="4978896" cy="1752600"/>
          </a:xfrm>
        </p:spPr>
        <p:txBody>
          <a:bodyPr>
            <a:normAutofit fontScale="92500" lnSpcReduction="10000"/>
          </a:bodyPr>
          <a:lstStyle/>
          <a:p>
            <a:pPr algn="just"/>
            <a:r>
              <a:rPr lang="pt-BR" dirty="0" smtClean="0"/>
              <a:t>Licenciada em Artes-teatro pela UFT, professora em escolas particulares de artes, </a:t>
            </a:r>
            <a:r>
              <a:rPr lang="pt-BR" dirty="0" err="1" smtClean="0"/>
              <a:t>performer</a:t>
            </a:r>
            <a:r>
              <a:rPr lang="pt-BR" dirty="0" smtClean="0"/>
              <a:t>; Mestranda em educação –PPGE, integrante do projeto “Confluências” no SESC.</a:t>
            </a:r>
            <a:endParaRPr lang="pt-B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descr="23244443_1634177316638549_4975856025787105733_n.jpg"/>
          <p:cNvPicPr>
            <a:picLocks noGrp="1" noChangeAspect="1"/>
          </p:cNvPicPr>
          <p:nvPr>
            <p:ph idx="1"/>
          </p:nvPr>
        </p:nvPicPr>
        <p:blipFill>
          <a:blip r:embed="rId2" cstate="print"/>
          <a:stretch>
            <a:fillRect/>
          </a:stretch>
        </p:blipFill>
        <p:spPr>
          <a:xfrm>
            <a:off x="611560" y="980728"/>
            <a:ext cx="7992888" cy="5328592"/>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r"/>
            <a:r>
              <a:rPr lang="pt-BR" dirty="0" smtClean="0"/>
              <a:t>“ Ode “</a:t>
            </a:r>
            <a:r>
              <a:rPr lang="pt-BR" sz="1400" b="1" dirty="0" smtClean="0"/>
              <a:t>O </a:t>
            </a:r>
            <a:r>
              <a:rPr lang="pt-BR" sz="1400" b="1" dirty="0" smtClean="0"/>
              <a:t>equilíbrio da imagem doce, misturado aos sentimentos das escritas, traz aos poucos pensamentos mais intensos acerca da realidade que nos afeta diariamente</a:t>
            </a:r>
            <a:r>
              <a:rPr lang="pt-BR" sz="1400" b="1" dirty="0" smtClean="0"/>
              <a:t>.</a:t>
            </a:r>
            <a:r>
              <a:rPr lang="pt-BR" sz="1400" dirty="0" smtClean="0"/>
              <a:t/>
            </a:r>
            <a:br>
              <a:rPr lang="pt-BR" sz="1400" dirty="0" smtClean="0"/>
            </a:br>
            <a:r>
              <a:rPr lang="pt-BR" sz="1400" dirty="0" smtClean="0"/>
              <a:t> foto: </a:t>
            </a:r>
            <a:r>
              <a:rPr lang="pt-BR" sz="1400" dirty="0" err="1" smtClean="0"/>
              <a:t>Graciele</a:t>
            </a:r>
            <a:r>
              <a:rPr lang="pt-BR" sz="1400" dirty="0" smtClean="0"/>
              <a:t> </a:t>
            </a:r>
            <a:r>
              <a:rPr lang="pt-BR" sz="1400" dirty="0" err="1" smtClean="0"/>
              <a:t>Arsego</a:t>
            </a:r>
            <a:r>
              <a:rPr lang="pt-BR" sz="1400" dirty="0" smtClean="0"/>
              <a:t> </a:t>
            </a:r>
            <a:endParaRPr lang="pt-BR" sz="1400" dirty="0"/>
          </a:p>
        </p:txBody>
      </p:sp>
      <p:pic>
        <p:nvPicPr>
          <p:cNvPr id="4" name="Espaço Reservado para Conteúdo 3" descr="20799082_1558630027526612_4363325010902899681_n.jpg"/>
          <p:cNvPicPr>
            <a:picLocks noGrp="1" noChangeAspect="1"/>
          </p:cNvPicPr>
          <p:nvPr>
            <p:ph idx="1"/>
          </p:nvPr>
        </p:nvPicPr>
        <p:blipFill>
          <a:blip r:embed="rId2" cstate="print"/>
          <a:stretch>
            <a:fillRect/>
          </a:stretch>
        </p:blipFill>
        <p:spPr>
          <a:xfrm>
            <a:off x="1907704" y="2204864"/>
            <a:ext cx="6486525" cy="4324350"/>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descr="18485824_1589668651089416_1620917223607288189_n.jpg"/>
          <p:cNvPicPr>
            <a:picLocks noGrp="1" noChangeAspect="1"/>
          </p:cNvPicPr>
          <p:nvPr>
            <p:ph idx="1"/>
          </p:nvPr>
        </p:nvPicPr>
        <p:blipFill>
          <a:blip r:embed="rId2" cstate="print"/>
          <a:stretch>
            <a:fillRect/>
          </a:stretch>
        </p:blipFill>
        <p:spPr>
          <a:xfrm>
            <a:off x="2136534" y="764704"/>
            <a:ext cx="4667714" cy="5832648"/>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rofessores01\Downloads\20769943_1558983357491279_6802340965386833847_n.jpg"/>
          <p:cNvPicPr>
            <a:picLocks noGrp="1" noChangeAspect="1" noChangeArrowheads="1"/>
          </p:cNvPicPr>
          <p:nvPr>
            <p:ph idx="1"/>
          </p:nvPr>
        </p:nvPicPr>
        <p:blipFill>
          <a:blip r:embed="rId2" cstate="print"/>
          <a:srcRect/>
          <a:stretch>
            <a:fillRect/>
          </a:stretch>
        </p:blipFill>
        <p:spPr bwMode="auto">
          <a:xfrm>
            <a:off x="323528" y="908720"/>
            <a:ext cx="8546302" cy="5688632"/>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3528" y="332656"/>
            <a:ext cx="3528392" cy="5832648"/>
          </a:xfrm>
        </p:spPr>
        <p:txBody>
          <a:bodyPr>
            <a:normAutofit/>
          </a:bodyPr>
          <a:lstStyle/>
          <a:p>
            <a:pPr algn="just"/>
            <a:r>
              <a:rPr lang="pt-BR" dirty="0" smtClean="0"/>
              <a:t>“ </a:t>
            </a:r>
            <a:r>
              <a:rPr lang="pt-BR" dirty="0" err="1" smtClean="0"/>
              <a:t>Acarminado</a:t>
            </a:r>
            <a:r>
              <a:rPr lang="pt-BR" dirty="0" smtClean="0"/>
              <a:t>”  </a:t>
            </a:r>
            <a:br>
              <a:rPr lang="pt-BR" dirty="0" smtClean="0"/>
            </a:br>
            <a:r>
              <a:rPr lang="pt-BR" dirty="0" smtClean="0"/>
              <a:t/>
            </a:r>
            <a:br>
              <a:rPr lang="pt-BR" dirty="0" smtClean="0"/>
            </a:br>
            <a:r>
              <a:rPr lang="pt-BR" sz="1800" dirty="0" smtClean="0"/>
              <a:t>Eu estou </a:t>
            </a:r>
            <a:r>
              <a:rPr lang="pt-BR" sz="1800" dirty="0" err="1" smtClean="0"/>
              <a:t>acarminada</a:t>
            </a:r>
            <a:r>
              <a:rPr lang="pt-BR" sz="1800" dirty="0" smtClean="0"/>
              <a:t>! É difícil não se </a:t>
            </a:r>
            <a:r>
              <a:rPr lang="pt-BR" sz="1800" dirty="0" err="1" smtClean="0"/>
              <a:t>acarminar</a:t>
            </a:r>
            <a:r>
              <a:rPr lang="pt-BR" sz="1800" dirty="0" smtClean="0"/>
              <a:t> com tudo ao nosso redor. Mulheres choram, sofrem, morrem á todo momento. Elas gritam, pedem socorro mesmo em silêncio. Se </a:t>
            </a:r>
            <a:r>
              <a:rPr lang="pt-BR" sz="1800" dirty="0" err="1" smtClean="0"/>
              <a:t>acarmine</a:t>
            </a:r>
            <a:r>
              <a:rPr lang="pt-BR" sz="1800" dirty="0" smtClean="0"/>
              <a:t>. Grite junto. Não vamos deixar um buquê de flores passar despercebido. Juntas somos mais fortes!      </a:t>
            </a:r>
            <a:br>
              <a:rPr lang="pt-BR" sz="1800" dirty="0" smtClean="0"/>
            </a:br>
            <a:r>
              <a:rPr lang="pt-BR" sz="1800" dirty="0" smtClean="0"/>
              <a:t/>
            </a:r>
            <a:br>
              <a:rPr lang="pt-BR" sz="1800" dirty="0" smtClean="0"/>
            </a:br>
            <a:r>
              <a:rPr lang="pt-BR" sz="1300" dirty="0" smtClean="0"/>
              <a:t>foto: </a:t>
            </a:r>
            <a:r>
              <a:rPr lang="pt-BR" sz="1300" dirty="0" err="1" smtClean="0"/>
              <a:t>Vone</a:t>
            </a:r>
            <a:r>
              <a:rPr lang="pt-BR" sz="1300" dirty="0" smtClean="0"/>
              <a:t> </a:t>
            </a:r>
            <a:r>
              <a:rPr lang="pt-BR" sz="1300" dirty="0" err="1" smtClean="0"/>
              <a:t>Petson</a:t>
            </a:r>
            <a:r>
              <a:rPr lang="pt-BR" sz="1300" dirty="0" smtClean="0"/>
              <a:t> </a:t>
            </a:r>
            <a:endParaRPr lang="pt-BR" sz="1300" dirty="0"/>
          </a:p>
        </p:txBody>
      </p:sp>
      <p:pic>
        <p:nvPicPr>
          <p:cNvPr id="4" name="Espaço Reservado para Conteúdo 3" descr="21762034_1591162974273317_9217361959196665587_n.jpg"/>
          <p:cNvPicPr>
            <a:picLocks noGrp="1" noChangeAspect="1"/>
          </p:cNvPicPr>
          <p:nvPr>
            <p:ph idx="1"/>
          </p:nvPr>
        </p:nvPicPr>
        <p:blipFill>
          <a:blip r:embed="rId2" cstate="print"/>
          <a:stretch>
            <a:fillRect/>
          </a:stretch>
        </p:blipFill>
        <p:spPr>
          <a:xfrm>
            <a:off x="4572000" y="1700808"/>
            <a:ext cx="3963536" cy="4954420"/>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descr="21752456_1591163147606633_1300805358763905091_n.jpg"/>
          <p:cNvPicPr>
            <a:picLocks noGrp="1" noChangeAspect="1"/>
          </p:cNvPicPr>
          <p:nvPr>
            <p:ph idx="1"/>
          </p:nvPr>
        </p:nvPicPr>
        <p:blipFill>
          <a:blip r:embed="rId2" cstate="print"/>
          <a:stretch>
            <a:fillRect/>
          </a:stretch>
        </p:blipFill>
        <p:spPr>
          <a:xfrm>
            <a:off x="2699792" y="836712"/>
            <a:ext cx="4536504" cy="5659619"/>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descr="21617702_1591163027606645_3489073704749415832_n.jpg"/>
          <p:cNvPicPr>
            <a:picLocks noGrp="1" noChangeAspect="1"/>
          </p:cNvPicPr>
          <p:nvPr>
            <p:ph idx="1"/>
          </p:nvPr>
        </p:nvPicPr>
        <p:blipFill>
          <a:blip r:embed="rId2" cstate="print"/>
          <a:stretch>
            <a:fillRect/>
          </a:stretch>
        </p:blipFill>
        <p:spPr>
          <a:xfrm>
            <a:off x="2264648" y="980728"/>
            <a:ext cx="4539600" cy="5674500"/>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1520" y="692696"/>
            <a:ext cx="8229600" cy="1152128"/>
          </a:xfrm>
        </p:spPr>
        <p:txBody>
          <a:bodyPr>
            <a:normAutofit fontScale="90000"/>
          </a:bodyPr>
          <a:lstStyle/>
          <a:p>
            <a:pPr algn="just"/>
            <a:r>
              <a:rPr lang="pt-BR" dirty="0" smtClean="0"/>
              <a:t>“ Escudar “</a:t>
            </a:r>
            <a:r>
              <a:rPr lang="pt-BR" sz="1600" dirty="0" smtClean="0"/>
              <a:t>Escudar no sentido de roupa, quer dizer proteção. Muitas vezes nós mulheres usamos roupas que nos cobrem, pois, de certa forma, nos sentimos mais protegidas, para que ninguém nos olhe de forma violenta. A roupa mais arrumada, cobrindo o corpo, traz a ideia de que nós mulheres sempre precisamos nos apresentar mais “arrumadas’’ enquanto o que queremos, e o que estamos fazendo, é ser nós mesmas independente de qualquer comentário que não nos deixa ser, quem realmente somos em meio á caminhada entre as pedras. </a:t>
            </a:r>
            <a:r>
              <a:rPr lang="pt-BR" sz="1600" dirty="0" smtClean="0"/>
              <a:t>             foto: Hellen Lopes </a:t>
            </a:r>
            <a:endParaRPr lang="pt-BR" sz="1600" dirty="0"/>
          </a:p>
        </p:txBody>
      </p:sp>
      <p:pic>
        <p:nvPicPr>
          <p:cNvPr id="4" name="Espaço Reservado para Conteúdo 3" descr="ccccccccccccccccccccccccccccccccccccccccccccccccccccccccccccccccccccccccccccccccccccccccccccccccccccccccccccccccccccccccccccccccccccccccccccccccccccccccccccccccccccccccccccccccccccccccccccccccccccccccccccccccccc.jpg"/>
          <p:cNvPicPr>
            <a:picLocks noGrp="1" noChangeAspect="1"/>
          </p:cNvPicPr>
          <p:nvPr>
            <p:ph idx="1"/>
          </p:nvPr>
        </p:nvPicPr>
        <p:blipFill>
          <a:blip r:embed="rId2" cstate="print"/>
          <a:stretch>
            <a:fillRect/>
          </a:stretch>
        </p:blipFill>
        <p:spPr>
          <a:xfrm>
            <a:off x="1475656" y="2348880"/>
            <a:ext cx="6496676" cy="4324350"/>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descr="c.jpg"/>
          <p:cNvPicPr>
            <a:picLocks noGrp="1" noChangeAspect="1"/>
          </p:cNvPicPr>
          <p:nvPr>
            <p:ph idx="1"/>
          </p:nvPr>
        </p:nvPicPr>
        <p:blipFill>
          <a:blip r:embed="rId2" cstate="print"/>
          <a:stretch>
            <a:fillRect/>
          </a:stretch>
        </p:blipFill>
        <p:spPr>
          <a:xfrm>
            <a:off x="755576" y="1196751"/>
            <a:ext cx="7848872" cy="5224405"/>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o">
  <a:themeElements>
    <a:clrScheme name="Urbano">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o">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o">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17</TotalTime>
  <Words>171</Words>
  <Application>Microsoft Office PowerPoint</Application>
  <PresentationFormat>Apresentação na tela (4:3)</PresentationFormat>
  <Paragraphs>5</Paragraphs>
  <Slides>10</Slides>
  <Notes>0</Notes>
  <HiddenSlides>0</HiddenSlides>
  <MMClips>0</MMClips>
  <ScaleCrop>false</ScaleCrop>
  <HeadingPairs>
    <vt:vector size="4" baseType="variant">
      <vt:variant>
        <vt:lpstr>Tema</vt:lpstr>
      </vt:variant>
      <vt:variant>
        <vt:i4>1</vt:i4>
      </vt:variant>
      <vt:variant>
        <vt:lpstr>Títulos de slides</vt:lpstr>
      </vt:variant>
      <vt:variant>
        <vt:i4>10</vt:i4>
      </vt:variant>
    </vt:vector>
  </HeadingPairs>
  <TitlesOfParts>
    <vt:vector size="11" baseType="lpstr">
      <vt:lpstr>Urbano</vt:lpstr>
      <vt:lpstr>Biannca Alencar</vt:lpstr>
      <vt:lpstr>“ Ode “O equilíbrio da imagem doce, misturado aos sentimentos das escritas, traz aos poucos pensamentos mais intensos acerca da realidade que nos afeta diariamente.  foto: Graciele Arsego </vt:lpstr>
      <vt:lpstr>Slide 3</vt:lpstr>
      <vt:lpstr>Slide 4</vt:lpstr>
      <vt:lpstr>“ Acarminado”    Eu estou acarminada! É difícil não se acarminar com tudo ao nosso redor. Mulheres choram, sofrem, morrem á todo momento. Elas gritam, pedem socorro mesmo em silêncio. Se acarmine. Grite junto. Não vamos deixar um buquê de flores passar despercebido. Juntas somos mais fortes!        foto: Vone Petson </vt:lpstr>
      <vt:lpstr>Slide 6</vt:lpstr>
      <vt:lpstr>Slide 7</vt:lpstr>
      <vt:lpstr>“ Escudar “Escudar no sentido de roupa, quer dizer proteção. Muitas vezes nós mulheres usamos roupas que nos cobrem, pois, de certa forma, nos sentimos mais protegidas, para que ninguém nos olhe de forma violenta. A roupa mais arrumada, cobrindo o corpo, traz a ideia de que nós mulheres sempre precisamos nos apresentar mais “arrumadas’’ enquanto o que queremos, e o que estamos fazendo, é ser nós mesmas independente de qualquer comentário que não nos deixa ser, quem realmente somos em meio á caminhada entre as pedras.              foto: Hellen Lopes </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Biannca Alencar</dc:title>
  <dc:creator>Professores01</dc:creator>
  <cp:lastModifiedBy>Professores01</cp:lastModifiedBy>
  <cp:revision>4</cp:revision>
  <dcterms:created xsi:type="dcterms:W3CDTF">2018-01-29T15:42:57Z</dcterms:created>
  <dcterms:modified xsi:type="dcterms:W3CDTF">2018-01-29T16:00:37Z</dcterms:modified>
</cp:coreProperties>
</file>